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73" r:id="rId4"/>
    <p:sldId id="272" r:id="rId5"/>
    <p:sldId id="27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78912" autoAdjust="0"/>
  </p:normalViewPr>
  <p:slideViewPr>
    <p:cSldViewPr snapToGrid="0" snapToObjects="1">
      <p:cViewPr varScale="1">
        <p:scale>
          <a:sx n="53" d="100"/>
          <a:sy n="53" d="100"/>
        </p:scale>
        <p:origin x="9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2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6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1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ition.realto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ition.realto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hedifference.real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edwithmore.com/member-center/committees-and-group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rfocus.com/billdatabase/clientfiles/172/3/474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Libre Franklin" panose="00000500000000000000" pitchFamily="2" charset="0"/>
              </a:rPr>
              <a:t>MAY 2023</a:t>
            </a:r>
            <a:endParaRPr lang="en-US" sz="3600" b="1" dirty="0">
              <a:solidFill>
                <a:schemeClr val="tx2"/>
              </a:solidFill>
              <a:latin typeface="Libre Franklin" panose="000005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PRIVATE LISTING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3" y="1420329"/>
            <a:ext cx="100975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MRED Change Effective June 1, 2023</a:t>
            </a:r>
            <a:endParaRPr lang="en-US" sz="2000" b="1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Offers of compensation in MRED </a:t>
            </a:r>
            <a:r>
              <a:rPr lang="en-US" sz="2000" u="sng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Private Listings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will be OPTIONAL.</a:t>
            </a:r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As a listing broker, it is important to discuss your company policies related to compensation, provide them with your professional advice, and how those decisions might affect their marketing position.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If no compensation is offered, buyer brokers will need to discuss how to proceed with their buyers, possibly including:</a:t>
            </a:r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Requesting compensation from the listing broker, using the </a:t>
            </a:r>
            <a:r>
              <a:rPr lang="en-US" sz="2000" i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Brokerage to Brokerage Cooperating Compensation Agreement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If the buyer is able to compensate the buyers’ broker, use the Exclusive or Non-Exclusive Buyer Representation Agreement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If not, discuss with the buyer how they would like to proceed.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Brokers should be able to effectively communicate their value proposition to their clients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Consider taking the Accredited Buyer’s Representative (ABR)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Visit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competition.realtor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PRIVATE LISTING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3" y="1420329"/>
            <a:ext cx="100975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MRED Change Effective June 1, 2023</a:t>
            </a:r>
            <a:endParaRPr lang="en-US" sz="2000" b="1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sz="14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Brokers should be able to effectively communicate their value proposition to their clients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Consider taking the Accredited Buyer’s Representative (ABR) Course and Seller Representative Specialist (SRS) to help you define your value and impacts to your clients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Visit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competition.realtor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Visit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  <a:hlinkClick r:id="rId4"/>
              </a:rPr>
              <a:t>thedifference.realtor</a:t>
            </a:r>
            <a:endParaRPr lang="en-US" sz="2000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5272379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MAINSTREET COMMITTEE </a:t>
            </a:r>
            <a:br>
              <a:rPr lang="en-US" sz="2800" b="1" dirty="0" smtClean="0"/>
            </a:br>
            <a:r>
              <a:rPr lang="en-US" sz="2800" b="1" dirty="0" smtClean="0"/>
              <a:t>SIGN UP OPEN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027" y="2131900"/>
            <a:ext cx="10072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2023-2024 </a:t>
            </a:r>
            <a:r>
              <a:rPr lang="en-US" sz="2200" dirty="0" err="1" smtClean="0">
                <a:solidFill>
                  <a:srgbClr val="002060"/>
                </a:solidFill>
                <a:latin typeface="Libre Franklin" panose="00000500000000000000" pitchFamily="2" charset="0"/>
              </a:rPr>
              <a:t>Mainstreet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Volunteer Committee Applications Now Open!</a:t>
            </a:r>
            <a:endParaRPr lang="en-US" sz="22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fontAlgn="base"/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</a:rPr>
              <a:t>Deadline to Submit 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Applications</a:t>
            </a:r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is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May 31</a:t>
            </a:r>
            <a:endParaRPr lang="en-US" sz="2200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fontAlgn="base"/>
            <a:endParaRPr lang="en-US" sz="22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fontAlgn="base"/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Link to apply: (</a:t>
            </a:r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</a:rPr>
              <a:t>Login required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)</a:t>
            </a:r>
          </a:p>
          <a:p>
            <a:pPr fontAlgn="base"/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SucceedWithMORe.com/member-center/committees-and-groups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/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  <a:endParaRPr lang="en-US" sz="22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50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LOAN LEVEL PRICING ADJ LETTER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76" y="2174249"/>
            <a:ext cx="102536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On April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26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NAR sent a letter to The Honorable Sandra Thompson, Director of the Federal Housing Finance Agency expressing concerns about the pricing change that went into effect on May 1 to raise upfront fees paid by some homebuyers known as loan level pricing adjustments (LLPAs). </a:t>
            </a:r>
          </a:p>
          <a:p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Read the full letter here </a:t>
            </a:r>
            <a:endParaRPr lang="en-US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7030" y="6129781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b="1" dirty="0">
              <a:latin typeface="Libre Franklin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5432" y="2671109"/>
            <a:ext cx="10175166" cy="284183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6.6	</a:t>
            </a:r>
            <a:r>
              <a:rPr lang="en-US" sz="2200" b="1" dirty="0" smtClean="0"/>
              <a:t>	</a:t>
            </a:r>
            <a:r>
              <a:rPr lang="en-US" sz="2200" dirty="0" smtClean="0"/>
              <a:t>Book Club: The Art of Gathering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6.8	</a:t>
            </a:r>
            <a:r>
              <a:rPr lang="en-US" sz="2200" dirty="0" smtClean="0"/>
              <a:t>	Commercial Boot Camp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6.12	</a:t>
            </a:r>
            <a:r>
              <a:rPr lang="en-US" sz="2200" b="1" dirty="0" smtClean="0"/>
              <a:t>	</a:t>
            </a:r>
            <a:r>
              <a:rPr lang="en-US" sz="2200" dirty="0" smtClean="0"/>
              <a:t>Build Your Resource Team – Senior Services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6.14	</a:t>
            </a:r>
            <a:r>
              <a:rPr lang="en-US" sz="2200" b="1" dirty="0" smtClean="0"/>
              <a:t>	Margery Shinners Memorial Golf Event</a:t>
            </a:r>
            <a:endParaRPr lang="en-US" sz="2200" b="1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6.21	   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Coffee &amp; Conversation: 60 Nuggets in 60 Minutes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6.21	</a:t>
            </a:r>
            <a:r>
              <a:rPr lang="en-US" sz="2200" dirty="0" smtClean="0"/>
              <a:t>	</a:t>
            </a:r>
            <a:r>
              <a:rPr lang="en-US" sz="2200" dirty="0" err="1" smtClean="0"/>
              <a:t>Mainstreet</a:t>
            </a:r>
            <a:r>
              <a:rPr lang="en-US" sz="2200" dirty="0" smtClean="0"/>
              <a:t> REALTORS® &amp; The Alliance Networking Event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97" y="800184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370</Words>
  <Application>Microsoft Office PowerPoint</Application>
  <PresentationFormat>Widescreen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Libre Franklin</vt:lpstr>
      <vt:lpstr>Office Theme</vt:lpstr>
      <vt:lpstr>PowerPoint Presentation</vt:lpstr>
      <vt:lpstr>PRIVATE LISTING UPDATE</vt:lpstr>
      <vt:lpstr>PRIVATE LISTING UPDATE</vt:lpstr>
      <vt:lpstr>MAINSTREET COMMITTEE  SIGN UP OPEN</vt:lpstr>
      <vt:lpstr>LOAN LEVEL PRICING ADJ LETTER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141</cp:revision>
  <dcterms:created xsi:type="dcterms:W3CDTF">2021-12-13T14:49:37Z</dcterms:created>
  <dcterms:modified xsi:type="dcterms:W3CDTF">2023-05-09T19:45:31Z</dcterms:modified>
</cp:coreProperties>
</file>